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sldIdLst>
    <p:sldId id="256" r:id="rId5"/>
    <p:sldId id="259" r:id="rId6"/>
    <p:sldId id="267" r:id="rId7"/>
    <p:sldId id="264" r:id="rId8"/>
    <p:sldId id="265" r:id="rId9"/>
    <p:sldId id="266" r:id="rId10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2"/>
    <p:restoredTop sz="94699"/>
  </p:normalViewPr>
  <p:slideViewPr>
    <p:cSldViewPr snapToGrid="0">
      <p:cViewPr varScale="1">
        <p:scale>
          <a:sx n="95" d="100"/>
          <a:sy n="95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5007"/>
            <a:ext cx="11428810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188203"/>
            <a:ext cx="11428810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3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24543"/>
            <a:ext cx="3285783" cy="675760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24543"/>
            <a:ext cx="9666868" cy="67576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9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1987967"/>
            <a:ext cx="13143131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336314"/>
            <a:ext cx="13143131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82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82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82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0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122712"/>
            <a:ext cx="6476326" cy="50594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122712"/>
            <a:ext cx="6476326" cy="50594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5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24543"/>
            <a:ext cx="13143131" cy="154127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954742"/>
            <a:ext cx="6446562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2912730"/>
            <a:ext cx="6446562" cy="4284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1954742"/>
            <a:ext cx="6478310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2912730"/>
            <a:ext cx="6478310" cy="4284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3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5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148111"/>
            <a:ext cx="771444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7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148111"/>
            <a:ext cx="771444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4543"/>
            <a:ext cx="13143131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22712"/>
            <a:ext cx="13143131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90729"/>
            <a:ext cx="514296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hoto&#10;&#10;Description automatically generated">
            <a:extLst>
              <a:ext uri="{FF2B5EF4-FFF2-40B4-BE49-F238E27FC236}">
                <a16:creationId xmlns:a16="http://schemas.microsoft.com/office/drawing/2014/main" id="{285ECD37-2E1D-E8B1-A4EA-8A6E657D2E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21199361">
            <a:off x="1546554" y="1183650"/>
            <a:ext cx="3966594" cy="39665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0C59BA-B2B8-CB92-6DB9-A4A223EC8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7722" y="479549"/>
            <a:ext cx="8272373" cy="233655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0962C5-FE04-5461-B24D-A8E5CF5E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173" y="2816100"/>
            <a:ext cx="8272373" cy="2744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ABD412-E95E-BE18-7AA5-50B173E0CA90}"/>
              </a:ext>
            </a:extLst>
          </p:cNvPr>
          <p:cNvGrpSpPr/>
          <p:nvPr/>
        </p:nvGrpSpPr>
        <p:grpSpPr>
          <a:xfrm rot="453386">
            <a:off x="9239283" y="247836"/>
            <a:ext cx="2656150" cy="1426744"/>
            <a:chOff x="7082341" y="1690414"/>
            <a:chExt cx="2788789" cy="1844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C91E26-9214-3531-898E-773CBA6FEC7B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FFB851-D976-A685-EB05-EC3EF3DA2AB3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0AB9A"/>
                  </a:solidFill>
                </a:rPr>
                <a:t>Insert your logo here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32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olaroid photos&#10;&#10;Description automatically generated">
            <a:extLst>
              <a:ext uri="{FF2B5EF4-FFF2-40B4-BE49-F238E27FC236}">
                <a16:creationId xmlns:a16="http://schemas.microsoft.com/office/drawing/2014/main" id="{5F63B361-2161-4B64-28EF-0BCF39BD5A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21209935">
            <a:off x="1543241" y="1212103"/>
            <a:ext cx="3947067" cy="39470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C4A429F-AB54-6C08-E6D3-0D253196F838}"/>
              </a:ext>
            </a:extLst>
          </p:cNvPr>
          <p:cNvGrpSpPr/>
          <p:nvPr/>
        </p:nvGrpSpPr>
        <p:grpSpPr>
          <a:xfrm rot="453386">
            <a:off x="11688109" y="2579287"/>
            <a:ext cx="2656150" cy="1960073"/>
            <a:chOff x="7082341" y="1690414"/>
            <a:chExt cx="2788789" cy="18448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3296A6-6DDB-25D9-5EBF-98517CBBF9EF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5DE8D4-F49B-DFDD-6410-DD40DAB643A7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0AB9A"/>
                  </a:solidFill>
                </a:rPr>
                <a:t>Insert your logo here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D976F5-DA7F-D52C-68CD-B054DEB91027}"/>
              </a:ext>
            </a:extLst>
          </p:cNvPr>
          <p:cNvSpPr txBox="1"/>
          <p:nvPr/>
        </p:nvSpPr>
        <p:spPr>
          <a:xfrm rot="21578349">
            <a:off x="7168002" y="1672635"/>
            <a:ext cx="1927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AB9A"/>
                </a:solidFill>
              </a:rPr>
              <a:t>Replace / Insert your image here </a:t>
            </a:r>
          </a:p>
          <a:p>
            <a:endParaRPr lang="en-US" sz="2400" dirty="0">
              <a:solidFill>
                <a:srgbClr val="50AB9A"/>
              </a:solidFill>
            </a:endParaRPr>
          </a:p>
          <a:p>
            <a:r>
              <a:rPr lang="en-US" sz="2400" dirty="0">
                <a:solidFill>
                  <a:srgbClr val="50AB9A"/>
                </a:solidFill>
              </a:rPr>
              <a:t>(example image to left)</a:t>
            </a:r>
          </a:p>
        </p:txBody>
      </p:sp>
    </p:spTree>
    <p:extLst>
      <p:ext uri="{BB962C8B-B14F-4D97-AF65-F5344CB8AC3E}">
        <p14:creationId xmlns:p14="http://schemas.microsoft.com/office/powerpoint/2010/main" val="421721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olaroid photos&#10;&#10;Description automatically generated">
            <a:extLst>
              <a:ext uri="{FF2B5EF4-FFF2-40B4-BE49-F238E27FC236}">
                <a16:creationId xmlns:a16="http://schemas.microsoft.com/office/drawing/2014/main" id="{5F63B361-2161-4B64-28EF-0BCF39BD5A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21209935">
            <a:off x="1543241" y="1212103"/>
            <a:ext cx="3947067" cy="3947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504E9-AAF9-70DF-9289-80386C5B7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6571" y="529937"/>
            <a:ext cx="4297643" cy="233655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EAA9F-330D-3CE7-62FD-2FF530D7E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9069" y="2866488"/>
            <a:ext cx="4052646" cy="274460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C2B487-CC86-0201-0109-67AFFEF1B0B6}"/>
              </a:ext>
            </a:extLst>
          </p:cNvPr>
          <p:cNvGrpSpPr/>
          <p:nvPr/>
        </p:nvGrpSpPr>
        <p:grpSpPr>
          <a:xfrm rot="453386">
            <a:off x="3579286" y="329069"/>
            <a:ext cx="2129730" cy="1091383"/>
            <a:chOff x="7082341" y="1690414"/>
            <a:chExt cx="2788789" cy="1844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4403EA-2D4F-1B6E-F0E2-F6E879E0D3FB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09B4CE-77B8-7453-471A-1CF7686EECF5}"/>
                </a:ext>
              </a:extLst>
            </p:cNvPr>
            <p:cNvSpPr txBox="1"/>
            <p:nvPr/>
          </p:nvSpPr>
          <p:spPr>
            <a:xfrm rot="21124963">
              <a:off x="7455153" y="2080697"/>
              <a:ext cx="2183245" cy="109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0AB9A"/>
                  </a:solidFill>
                </a:rPr>
                <a:t>Insert your logo here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A31B94A-E2FE-2F02-1902-B7F75DE47D88}"/>
              </a:ext>
            </a:extLst>
          </p:cNvPr>
          <p:cNvSpPr txBox="1"/>
          <p:nvPr/>
        </p:nvSpPr>
        <p:spPr>
          <a:xfrm rot="21578349">
            <a:off x="12192720" y="3136502"/>
            <a:ext cx="1927923" cy="882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AB9A"/>
                </a:solidFill>
              </a:rPr>
              <a:t>Insert your logo here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78D47-EAE6-FA4C-FA5D-78B05D8C387A}"/>
              </a:ext>
            </a:extLst>
          </p:cNvPr>
          <p:cNvSpPr txBox="1"/>
          <p:nvPr/>
        </p:nvSpPr>
        <p:spPr>
          <a:xfrm rot="21578349">
            <a:off x="7168002" y="1672635"/>
            <a:ext cx="1927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AB9A"/>
                </a:solidFill>
              </a:rPr>
              <a:t>Replace / Insert your image here </a:t>
            </a:r>
          </a:p>
          <a:p>
            <a:endParaRPr lang="en-US" sz="2400" dirty="0">
              <a:solidFill>
                <a:srgbClr val="50AB9A"/>
              </a:solidFill>
            </a:endParaRPr>
          </a:p>
          <a:p>
            <a:r>
              <a:rPr lang="en-US" sz="2400" dirty="0">
                <a:solidFill>
                  <a:srgbClr val="50AB9A"/>
                </a:solidFill>
              </a:rPr>
              <a:t>(example image to left)</a:t>
            </a:r>
          </a:p>
        </p:txBody>
      </p:sp>
    </p:spTree>
    <p:extLst>
      <p:ext uri="{BB962C8B-B14F-4D97-AF65-F5344CB8AC3E}">
        <p14:creationId xmlns:p14="http://schemas.microsoft.com/office/powerpoint/2010/main" val="262171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7C451-848C-A079-9CF1-89519159C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2" name="Picture 1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EB9B873B-3FD4-79B9-061F-44C64BC0B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4704" r="1088" b="13263"/>
          <a:stretch/>
        </p:blipFill>
        <p:spPr>
          <a:xfrm>
            <a:off x="1194955" y="1329123"/>
            <a:ext cx="7419109" cy="41676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86D40BE-9493-4788-9922-8E80F633E4B2}"/>
              </a:ext>
            </a:extLst>
          </p:cNvPr>
          <p:cNvGrpSpPr/>
          <p:nvPr/>
        </p:nvGrpSpPr>
        <p:grpSpPr>
          <a:xfrm rot="453386">
            <a:off x="10225179" y="1407847"/>
            <a:ext cx="4138813" cy="2317089"/>
            <a:chOff x="7082341" y="1690414"/>
            <a:chExt cx="2788789" cy="1844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DEB037-DE93-BA41-56A3-E76E5366AD59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115441-A930-E4EB-F82D-2E6FDC40C1C3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0AB9A"/>
                  </a:solidFill>
                </a:rPr>
                <a:t>Insert your logo here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14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quare photo with a black square on a green background&#10;&#10;Description automatically generated">
            <a:extLst>
              <a:ext uri="{FF2B5EF4-FFF2-40B4-BE49-F238E27FC236}">
                <a16:creationId xmlns:a16="http://schemas.microsoft.com/office/drawing/2014/main" id="{D9875A39-AD37-99C6-7A89-9292014EE5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44F783-5FBE-6554-0480-3B39CCAD8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5690" y="529937"/>
            <a:ext cx="5038132" cy="233655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D67BF26-9049-3E5D-B4C5-D70A124C0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141" y="2866488"/>
            <a:ext cx="5038132" cy="2744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  <p:pic>
        <p:nvPicPr>
          <p:cNvPr id="2" name="Picture 1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DEFF2A0A-34E5-86BE-195F-F79DA962C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4704" r="1088" b="13263"/>
          <a:stretch/>
        </p:blipFill>
        <p:spPr>
          <a:xfrm rot="21406773">
            <a:off x="1531305" y="1199079"/>
            <a:ext cx="6804513" cy="38224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9B59AC-8E9F-59E3-02F7-042E8F16DE81}"/>
              </a:ext>
            </a:extLst>
          </p:cNvPr>
          <p:cNvGrpSpPr/>
          <p:nvPr/>
        </p:nvGrpSpPr>
        <p:grpSpPr>
          <a:xfrm rot="453386">
            <a:off x="6056681" y="297592"/>
            <a:ext cx="2656150" cy="1426744"/>
            <a:chOff x="7082341" y="1690414"/>
            <a:chExt cx="2788789" cy="1844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5BB981-4479-A731-4FD9-060C626EEFCA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FE08A-7435-3D17-6D12-A53F3984856B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0AB9A"/>
                  </a:solidFill>
                </a:rPr>
                <a:t>Insert your logo here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71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wo polaroid frames with text&#10;&#10;Description automatically generated">
            <a:extLst>
              <a:ext uri="{FF2B5EF4-FFF2-40B4-BE49-F238E27FC236}">
                <a16:creationId xmlns:a16="http://schemas.microsoft.com/office/drawing/2014/main" id="{5DAE4E67-EA56-F4AE-3EDF-04B0513730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2" name="Picture 1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304C6EB9-BD78-0397-E385-D11F27A82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4704" r="1088" b="13263"/>
          <a:stretch/>
        </p:blipFill>
        <p:spPr>
          <a:xfrm rot="21406773">
            <a:off x="1531305" y="1199079"/>
            <a:ext cx="6804513" cy="38224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04E9B0-E540-B3C5-6964-D6984FE4CA9F}"/>
              </a:ext>
            </a:extLst>
          </p:cNvPr>
          <p:cNvGrpSpPr/>
          <p:nvPr/>
        </p:nvGrpSpPr>
        <p:grpSpPr>
          <a:xfrm rot="453386">
            <a:off x="6191401" y="297592"/>
            <a:ext cx="2656150" cy="1426744"/>
            <a:chOff x="7082341" y="1690414"/>
            <a:chExt cx="2788789" cy="1844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909928-701A-E13A-A61B-57B674C3A2A0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89CE4E-6A91-8EBB-60DB-B82791C58AEC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0AB9A"/>
                  </a:solidFill>
                </a:rPr>
                <a:t>Insert your logo here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46A4CFF-4400-428D-87B5-B91E5EFD2EF6}"/>
              </a:ext>
            </a:extLst>
          </p:cNvPr>
          <p:cNvSpPr txBox="1"/>
          <p:nvPr/>
        </p:nvSpPr>
        <p:spPr>
          <a:xfrm rot="21578349">
            <a:off x="10408744" y="1410072"/>
            <a:ext cx="1927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AB9A"/>
                </a:solidFill>
              </a:rPr>
              <a:t>Replace / Insert your image here </a:t>
            </a:r>
          </a:p>
          <a:p>
            <a:endParaRPr lang="en-US" sz="2400" dirty="0">
              <a:solidFill>
                <a:srgbClr val="50AB9A"/>
              </a:solidFill>
            </a:endParaRPr>
          </a:p>
          <a:p>
            <a:r>
              <a:rPr lang="en-US" sz="2400" dirty="0">
                <a:solidFill>
                  <a:srgbClr val="50AB9A"/>
                </a:solidFill>
              </a:rPr>
              <a:t>(example image to left)</a:t>
            </a:r>
          </a:p>
        </p:txBody>
      </p:sp>
    </p:spTree>
    <p:extLst>
      <p:ext uri="{BB962C8B-B14F-4D97-AF65-F5344CB8AC3E}">
        <p14:creationId xmlns:p14="http://schemas.microsoft.com/office/powerpoint/2010/main" val="37115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8" ma:contentTypeDescription="Create a new document." ma:contentTypeScope="" ma:versionID="42a33f046c7cd203ca9f9a33bed1c9d9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1c28290dea7d7106d54069c5d1755f86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5D03C7-0DEC-44D4-94B8-FE03DC966E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17DD2E-ED74-4D84-BAD2-E2D5A5E7F945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3.xml><?xml version="1.0" encoding="utf-8"?>
<ds:datastoreItem xmlns:ds="http://schemas.openxmlformats.org/officeDocument/2006/customXml" ds:itemID="{8CBE059C-AEEB-4304-A65C-DEEE3D56D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109</Words>
  <Application>Microsoft Macintosh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Raleway</vt:lpstr>
      <vt:lpstr>Office Theme</vt:lpstr>
      <vt:lpstr>Title or headline text</vt:lpstr>
      <vt:lpstr>PowerPoint Presentation</vt:lpstr>
      <vt:lpstr>Title or headline text</vt:lpstr>
      <vt:lpstr>PowerPoint Presentation</vt:lpstr>
      <vt:lpstr>Title or headline 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or headline text</dc:title>
  <dc:creator>Neil Lay</dc:creator>
  <cp:lastModifiedBy>Will Broad | Rail Forum</cp:lastModifiedBy>
  <cp:revision>13</cp:revision>
  <dcterms:created xsi:type="dcterms:W3CDTF">2024-06-05T08:55:21Z</dcterms:created>
  <dcterms:modified xsi:type="dcterms:W3CDTF">2025-01-15T11:44:22Z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