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sldIdLst>
    <p:sldId id="256" r:id="rId5"/>
    <p:sldId id="257" r:id="rId6"/>
    <p:sldId id="259" r:id="rId7"/>
    <p:sldId id="260" r:id="rId8"/>
    <p:sldId id="258" r:id="rId9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83"/>
    <p:restoredTop sz="94699"/>
  </p:normalViewPr>
  <p:slideViewPr>
    <p:cSldViewPr snapToGrid="0">
      <p:cViewPr varScale="1">
        <p:scale>
          <a:sx n="55" d="100"/>
          <a:sy n="55" d="100"/>
        </p:scale>
        <p:origin x="28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6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0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50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3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66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94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1" y="730253"/>
            <a:ext cx="11830050" cy="265112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5010150"/>
            <a:ext cx="5831087" cy="7369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1/15/25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7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1/15/25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3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1/15/25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7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6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4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6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61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olaroid photo with a tape on it&#10;&#10;Description automatically generated">
            <a:extLst>
              <a:ext uri="{FF2B5EF4-FFF2-40B4-BE49-F238E27FC236}">
                <a16:creationId xmlns:a16="http://schemas.microsoft.com/office/drawing/2014/main" id="{3508B4CD-E4A1-5FEA-441B-3D2CD2E650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3716001" cy="13716001"/>
          </a:xfrm>
          <a:prstGeom prst="rect">
            <a:avLst/>
          </a:prstGeom>
        </p:spPr>
      </p:pic>
      <p:pic>
        <p:nvPicPr>
          <p:cNvPr id="15" name="Picture 14" descr="A person wearing a suit using a tablet standing on the platform of a train station">
            <a:extLst>
              <a:ext uri="{FF2B5EF4-FFF2-40B4-BE49-F238E27FC236}">
                <a16:creationId xmlns:a16="http://schemas.microsoft.com/office/drawing/2014/main" id="{62FADA7C-BF0C-919C-58F7-136B68A7A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69" r="4589"/>
          <a:stretch/>
        </p:blipFill>
        <p:spPr>
          <a:xfrm rot="21199361">
            <a:off x="3576550" y="2074894"/>
            <a:ext cx="6400619" cy="640061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83DA15C-9D60-7984-5B8C-AC0A8C4D3D57}"/>
              </a:ext>
            </a:extLst>
          </p:cNvPr>
          <p:cNvGrpSpPr/>
          <p:nvPr/>
        </p:nvGrpSpPr>
        <p:grpSpPr>
          <a:xfrm>
            <a:off x="7082341" y="1690414"/>
            <a:ext cx="2788789" cy="1844811"/>
            <a:chOff x="7082341" y="1690414"/>
            <a:chExt cx="2788789" cy="184481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91D0F5C-2A52-6060-B05F-CD12D4116F86}"/>
                </a:ext>
              </a:extLst>
            </p:cNvPr>
            <p:cNvSpPr/>
            <p:nvPr/>
          </p:nvSpPr>
          <p:spPr>
            <a:xfrm rot="21150523">
              <a:off x="7082341" y="1690414"/>
              <a:ext cx="2788789" cy="1844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3930" dir="2700000" algn="tl" rotWithShape="0">
                <a:prstClr val="black">
                  <a:alpha val="32147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36C1BEE-B8E1-FAC7-AFFC-BDFEC95976AB}"/>
                </a:ext>
              </a:extLst>
            </p:cNvPr>
            <p:cNvSpPr txBox="1"/>
            <p:nvPr/>
          </p:nvSpPr>
          <p:spPr>
            <a:xfrm rot="21124963">
              <a:off x="7613443" y="2197320"/>
              <a:ext cx="20241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Insert your logo here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2321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laroid with a tape on it&#10;&#10;Description automatically generated">
            <a:extLst>
              <a:ext uri="{FF2B5EF4-FFF2-40B4-BE49-F238E27FC236}">
                <a16:creationId xmlns:a16="http://schemas.microsoft.com/office/drawing/2014/main" id="{A75169D3-DC6C-2240-5317-30A7DBB410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4DE71F-2D39-B374-0C1C-6128B810C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3636" y="1067854"/>
            <a:ext cx="4444411" cy="4344405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Title or headline 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E840E1-92ED-3195-DA6E-6D71EAB63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3636" y="5458815"/>
            <a:ext cx="4444411" cy="434440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Raleway" panose="020B0503030101060003" pitchFamily="34" charset="77"/>
              </a:rPr>
              <a:t>Main body of text to go in this box here.</a:t>
            </a:r>
          </a:p>
        </p:txBody>
      </p:sp>
      <p:pic>
        <p:nvPicPr>
          <p:cNvPr id="15" name="Picture 14" descr="A person wearing a suit using a tablet standing on the platform of a train station">
            <a:extLst>
              <a:ext uri="{FF2B5EF4-FFF2-40B4-BE49-F238E27FC236}">
                <a16:creationId xmlns:a16="http://schemas.microsoft.com/office/drawing/2014/main" id="{62FADA7C-BF0C-919C-58F7-136B68A7A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69" r="4589"/>
          <a:stretch/>
        </p:blipFill>
        <p:spPr>
          <a:xfrm>
            <a:off x="1882602" y="2237125"/>
            <a:ext cx="5550586" cy="555058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9407BC1-F087-8258-F59E-95F569D9A3F2}"/>
              </a:ext>
            </a:extLst>
          </p:cNvPr>
          <p:cNvGrpSpPr/>
          <p:nvPr/>
        </p:nvGrpSpPr>
        <p:grpSpPr>
          <a:xfrm rot="432390">
            <a:off x="9461446" y="499643"/>
            <a:ext cx="2788789" cy="1844811"/>
            <a:chOff x="7082341" y="1690414"/>
            <a:chExt cx="2788789" cy="18448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FAB608-0B98-B366-B9A8-C6E3F72E2343}"/>
                </a:ext>
              </a:extLst>
            </p:cNvPr>
            <p:cNvSpPr/>
            <p:nvPr/>
          </p:nvSpPr>
          <p:spPr>
            <a:xfrm rot="21150523">
              <a:off x="7082341" y="1690414"/>
              <a:ext cx="2788789" cy="1844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3930" dir="2700000" algn="tl" rotWithShape="0">
                <a:prstClr val="black">
                  <a:alpha val="32147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3698F0-FAE2-813D-F328-40B1EBF58C48}"/>
                </a:ext>
              </a:extLst>
            </p:cNvPr>
            <p:cNvSpPr txBox="1"/>
            <p:nvPr/>
          </p:nvSpPr>
          <p:spPr>
            <a:xfrm rot="21124963">
              <a:off x="7613443" y="2197320"/>
              <a:ext cx="20241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Insert your logo here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8231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olaroid photos with a paper clip&#10;&#10;Description automatically generated">
            <a:extLst>
              <a:ext uri="{FF2B5EF4-FFF2-40B4-BE49-F238E27FC236}">
                <a16:creationId xmlns:a16="http://schemas.microsoft.com/office/drawing/2014/main" id="{C5C751D8-E6E3-9915-ABF2-3A74337A16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pic>
        <p:nvPicPr>
          <p:cNvPr id="15" name="Picture 14" descr="A person wearing a suit using a tablet standing on the platform of a train station">
            <a:extLst>
              <a:ext uri="{FF2B5EF4-FFF2-40B4-BE49-F238E27FC236}">
                <a16:creationId xmlns:a16="http://schemas.microsoft.com/office/drawing/2014/main" id="{62FADA7C-BF0C-919C-58F7-136B68A7A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69" r="4589"/>
          <a:stretch/>
        </p:blipFill>
        <p:spPr>
          <a:xfrm rot="60000">
            <a:off x="1112917" y="2304411"/>
            <a:ext cx="5243997" cy="524399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8EDFED3-7155-12FC-C64F-7A5FC50EEF6F}"/>
              </a:ext>
            </a:extLst>
          </p:cNvPr>
          <p:cNvGrpSpPr/>
          <p:nvPr/>
        </p:nvGrpSpPr>
        <p:grpSpPr>
          <a:xfrm>
            <a:off x="10086148" y="674414"/>
            <a:ext cx="2788789" cy="1844811"/>
            <a:chOff x="7082341" y="1690414"/>
            <a:chExt cx="2788789" cy="18448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0953CC0-5CCE-FE54-256D-23BE26DFD5F6}"/>
                </a:ext>
              </a:extLst>
            </p:cNvPr>
            <p:cNvSpPr/>
            <p:nvPr/>
          </p:nvSpPr>
          <p:spPr>
            <a:xfrm rot="21150523">
              <a:off x="7082341" y="1690414"/>
              <a:ext cx="2788789" cy="1844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3930" dir="2700000" algn="tl" rotWithShape="0">
                <a:prstClr val="black">
                  <a:alpha val="32147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41C78CD-72AC-BEF9-3E35-B7CAF5730F99}"/>
                </a:ext>
              </a:extLst>
            </p:cNvPr>
            <p:cNvSpPr txBox="1"/>
            <p:nvPr/>
          </p:nvSpPr>
          <p:spPr>
            <a:xfrm rot="21124963">
              <a:off x="7613443" y="2197320"/>
              <a:ext cx="20241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Insert your logo here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13D97FC-5B3A-C59C-1B9A-E002D02B4BB1}"/>
              </a:ext>
            </a:extLst>
          </p:cNvPr>
          <p:cNvSpPr txBox="1"/>
          <p:nvPr/>
        </p:nvSpPr>
        <p:spPr>
          <a:xfrm rot="21578349">
            <a:off x="8315980" y="3956913"/>
            <a:ext cx="29903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0AB9A"/>
                </a:solidFill>
              </a:rPr>
              <a:t>Replace / Insert your image here </a:t>
            </a:r>
          </a:p>
          <a:p>
            <a:endParaRPr lang="en-US" sz="2400" dirty="0">
              <a:solidFill>
                <a:srgbClr val="50AB9A"/>
              </a:solidFill>
            </a:endParaRPr>
          </a:p>
          <a:p>
            <a:r>
              <a:rPr lang="en-US" sz="2400" dirty="0">
                <a:solidFill>
                  <a:srgbClr val="50AB9A"/>
                </a:solidFill>
              </a:rPr>
              <a:t>(example image to left)</a:t>
            </a:r>
          </a:p>
        </p:txBody>
      </p:sp>
    </p:spTree>
    <p:extLst>
      <p:ext uri="{BB962C8B-B14F-4D97-AF65-F5344CB8AC3E}">
        <p14:creationId xmlns:p14="http://schemas.microsoft.com/office/powerpoint/2010/main" val="4217219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olaroid photos with a paper clip&#10;&#10;Description automatically generated">
            <a:extLst>
              <a:ext uri="{FF2B5EF4-FFF2-40B4-BE49-F238E27FC236}">
                <a16:creationId xmlns:a16="http://schemas.microsoft.com/office/drawing/2014/main" id="{49566007-D6F4-1DA1-CCB7-683DFDB184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pic>
        <p:nvPicPr>
          <p:cNvPr id="15" name="Picture 14" descr="A person wearing a suit using a tablet standing on the platform of a train station">
            <a:extLst>
              <a:ext uri="{FF2B5EF4-FFF2-40B4-BE49-F238E27FC236}">
                <a16:creationId xmlns:a16="http://schemas.microsoft.com/office/drawing/2014/main" id="{62FADA7C-BF0C-919C-58F7-136B68A7A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69" r="4589"/>
          <a:stretch/>
        </p:blipFill>
        <p:spPr>
          <a:xfrm rot="60000">
            <a:off x="1657601" y="1161681"/>
            <a:ext cx="4820058" cy="482005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397678-188C-AA09-EF62-1F9C682C2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740" y="7957767"/>
            <a:ext cx="12382308" cy="1213128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Title or headline text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5C43C75-CED5-F312-2956-25277D51E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740" y="9170895"/>
            <a:ext cx="12382308" cy="16493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Raleway" panose="020B0503030101060003" pitchFamily="34" charset="77"/>
              </a:rPr>
              <a:t>Main body of text to go in this box here.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BF1B9A-0CA2-D028-B694-68D7E1631D4E}"/>
              </a:ext>
            </a:extLst>
          </p:cNvPr>
          <p:cNvGrpSpPr/>
          <p:nvPr/>
        </p:nvGrpSpPr>
        <p:grpSpPr>
          <a:xfrm>
            <a:off x="10270237" y="776014"/>
            <a:ext cx="2788789" cy="1844811"/>
            <a:chOff x="7082341" y="1690414"/>
            <a:chExt cx="2788789" cy="184481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36126AB-1FE3-8ECA-D9DE-21BBAB5BBD14}"/>
                </a:ext>
              </a:extLst>
            </p:cNvPr>
            <p:cNvSpPr/>
            <p:nvPr/>
          </p:nvSpPr>
          <p:spPr>
            <a:xfrm rot="21150523">
              <a:off x="7082341" y="1690414"/>
              <a:ext cx="2788789" cy="1844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3930" dir="2700000" algn="tl" rotWithShape="0">
                <a:prstClr val="black">
                  <a:alpha val="32147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0F55C8-CAEA-24BE-BE07-BDDDE3905554}"/>
                </a:ext>
              </a:extLst>
            </p:cNvPr>
            <p:cNvSpPr txBox="1"/>
            <p:nvPr/>
          </p:nvSpPr>
          <p:spPr>
            <a:xfrm rot="21124963">
              <a:off x="7613443" y="2197320"/>
              <a:ext cx="20241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Insert your logo here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E2E63AD-EE00-298A-DCEB-1A4C46AD2B25}"/>
              </a:ext>
            </a:extLst>
          </p:cNvPr>
          <p:cNvSpPr txBox="1"/>
          <p:nvPr/>
        </p:nvSpPr>
        <p:spPr>
          <a:xfrm rot="21578349">
            <a:off x="8141337" y="2905171"/>
            <a:ext cx="29934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0AB9A"/>
                </a:solidFill>
              </a:rPr>
              <a:t>Replace / Insert your image here </a:t>
            </a:r>
          </a:p>
          <a:p>
            <a:endParaRPr lang="en-US" sz="2400" dirty="0">
              <a:solidFill>
                <a:srgbClr val="50AB9A"/>
              </a:solidFill>
            </a:endParaRPr>
          </a:p>
          <a:p>
            <a:r>
              <a:rPr lang="en-US" sz="2400" dirty="0">
                <a:solidFill>
                  <a:srgbClr val="50AB9A"/>
                </a:solidFill>
              </a:rPr>
              <a:t>(example image to left)</a:t>
            </a:r>
          </a:p>
        </p:txBody>
      </p:sp>
    </p:spTree>
    <p:extLst>
      <p:ext uri="{BB962C8B-B14F-4D97-AF65-F5344CB8AC3E}">
        <p14:creationId xmlns:p14="http://schemas.microsoft.com/office/powerpoint/2010/main" val="3126037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hoto frame with text and logos&#10;&#10;Description automatically generated">
            <a:extLst>
              <a:ext uri="{FF2B5EF4-FFF2-40B4-BE49-F238E27FC236}">
                <a16:creationId xmlns:a16="http://schemas.microsoft.com/office/drawing/2014/main" id="{4CB63C5C-D040-BE67-C95E-16BDE30815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pic>
        <p:nvPicPr>
          <p:cNvPr id="15" name="Picture 14" descr="A person wearing a suit using a tablet standing on the platform of a train station">
            <a:extLst>
              <a:ext uri="{FF2B5EF4-FFF2-40B4-BE49-F238E27FC236}">
                <a16:creationId xmlns:a16="http://schemas.microsoft.com/office/drawing/2014/main" id="{62FADA7C-BF0C-919C-58F7-136B68A7A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1" t="8404" r="239" b="6902"/>
          <a:stretch/>
        </p:blipFill>
        <p:spPr>
          <a:xfrm rot="21409273">
            <a:off x="1958695" y="2131358"/>
            <a:ext cx="9857603" cy="562058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D6C4FEA-94D1-CA77-1280-2C0FE814659E}"/>
              </a:ext>
            </a:extLst>
          </p:cNvPr>
          <p:cNvGrpSpPr/>
          <p:nvPr/>
        </p:nvGrpSpPr>
        <p:grpSpPr>
          <a:xfrm>
            <a:off x="706941" y="939965"/>
            <a:ext cx="2788789" cy="1844811"/>
            <a:chOff x="7082341" y="1690414"/>
            <a:chExt cx="2788789" cy="184481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9D2CFBA-B240-4EF4-C472-D0E6ABF910A7}"/>
                </a:ext>
              </a:extLst>
            </p:cNvPr>
            <p:cNvSpPr/>
            <p:nvPr/>
          </p:nvSpPr>
          <p:spPr>
            <a:xfrm rot="21150523">
              <a:off x="7082341" y="1690414"/>
              <a:ext cx="2788789" cy="1844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3930" dir="2700000" algn="tl" rotWithShape="0">
                <a:prstClr val="black">
                  <a:alpha val="32147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3E8E58-7832-3D66-86E8-A66E4854AEDF}"/>
                </a:ext>
              </a:extLst>
            </p:cNvPr>
            <p:cNvSpPr txBox="1"/>
            <p:nvPr/>
          </p:nvSpPr>
          <p:spPr>
            <a:xfrm rot="21124963">
              <a:off x="7613443" y="2197320"/>
              <a:ext cx="20241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Insert your logo here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0374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ail Forum Made In Britain">
      <a:dk1>
        <a:srgbClr val="50AB99"/>
      </a:dk1>
      <a:lt1>
        <a:sysClr val="window" lastClr="FFFFFF"/>
      </a:lt1>
      <a:dk2>
        <a:srgbClr val="000000"/>
      </a:dk2>
      <a:lt2>
        <a:srgbClr val="E8E8E8"/>
      </a:lt2>
      <a:accent1>
        <a:srgbClr val="50AB99"/>
      </a:accent1>
      <a:accent2>
        <a:srgbClr val="C73145"/>
      </a:accent2>
      <a:accent3>
        <a:srgbClr val="567A90"/>
      </a:accent3>
      <a:accent4>
        <a:srgbClr val="5B5557"/>
      </a:accent4>
      <a:accent5>
        <a:srgbClr val="D8821C"/>
      </a:accent5>
      <a:accent6>
        <a:srgbClr val="402F68"/>
      </a:accent6>
      <a:hlink>
        <a:srgbClr val="50AB99"/>
      </a:hlink>
      <a:folHlink>
        <a:srgbClr val="D8821C"/>
      </a:folHlink>
    </a:clrScheme>
    <a:fontScheme name="Rail Forum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18E5A7E6AB674C93B31DA38FFA11AE" ma:contentTypeVersion="18" ma:contentTypeDescription="Create a new document." ma:contentTypeScope="" ma:versionID="42a33f046c7cd203ca9f9a33bed1c9d9">
  <xsd:schema xmlns:xsd="http://www.w3.org/2001/XMLSchema" xmlns:xs="http://www.w3.org/2001/XMLSchema" xmlns:p="http://schemas.microsoft.com/office/2006/metadata/properties" xmlns:ns2="b6cafc68-616a-4888-8cfb-e24a455e0c27" xmlns:ns3="3746244d-3146-4741-bec3-533e69a53251" targetNamespace="http://schemas.microsoft.com/office/2006/metadata/properties" ma:root="true" ma:fieldsID="1c28290dea7d7106d54069c5d1755f86" ns2:_="" ns3:_="">
    <xsd:import namespace="b6cafc68-616a-4888-8cfb-e24a455e0c27"/>
    <xsd:import namespace="3746244d-3146-4741-bec3-533e69a532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afc68-616a-4888-8cfb-e24a455e0c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4a64a8-5210-4b52-8fab-60f4749485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6244d-3146-4741-bec3-533e69a5325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804eca-e823-4f27-8e4d-701ed8693b78}" ma:internalName="TaxCatchAll" ma:showField="CatchAllData" ma:web="3746244d-3146-4741-bec3-533e69a532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46244d-3146-4741-bec3-533e69a53251" xsi:nil="true"/>
    <lcf76f155ced4ddcb4097134ff3c332f xmlns="b6cafc68-616a-4888-8cfb-e24a455e0c2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220249-FBE0-4805-9016-FD033EA969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afc68-616a-4888-8cfb-e24a455e0c27"/>
    <ds:schemaRef ds:uri="3746244d-3146-4741-bec3-533e69a532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487515-983F-469F-8A1B-C9CA4EE027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11D83C-8287-447A-839A-4B54EE18C508}">
  <ds:schemaRefs>
    <ds:schemaRef ds:uri="http://schemas.microsoft.com/office/2006/metadata/properties"/>
    <ds:schemaRef ds:uri="http://schemas.microsoft.com/office/infopath/2007/PartnerControls"/>
    <ds:schemaRef ds:uri="3746244d-3146-4741-bec3-533e69a53251"/>
    <ds:schemaRef ds:uri="b6cafc68-616a-4888-8cfb-e24a455e0c2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74</Words>
  <Application>Microsoft Macintosh PowerPoint</Application>
  <PresentationFormat>Custom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Raleway</vt:lpstr>
      <vt:lpstr>Office Theme</vt:lpstr>
      <vt:lpstr>PowerPoint Presentation</vt:lpstr>
      <vt:lpstr>Title or headline text</vt:lpstr>
      <vt:lpstr>PowerPoint Presentation</vt:lpstr>
      <vt:lpstr>Title or headline text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or headline text</dc:title>
  <dc:creator>Neil Lay</dc:creator>
  <cp:lastModifiedBy>Will Broad | Rail Forum</cp:lastModifiedBy>
  <cp:revision>14</cp:revision>
  <dcterms:created xsi:type="dcterms:W3CDTF">2024-06-05T08:55:21Z</dcterms:created>
  <dcterms:modified xsi:type="dcterms:W3CDTF">2025-01-15T11:45:22Z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0x0101001618E5A7E6AB674C93B31DA38FFA11AE</vt:lpwstr>
  </property>
  <property fmtid="{D5CDD505-2E9C-101B-9397-08002B2CF9AE}" pid="3" name="MediaServiceImageTags">
    <vt:lpwstr/>
  </property>
</Properties>
</file>