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9" r:id="rId3"/>
    <p:sldId id="267" r:id="rId4"/>
    <p:sldId id="264" r:id="rId5"/>
    <p:sldId id="265" r:id="rId6"/>
    <p:sldId id="266" r:id="rId7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2"/>
  </p:normalViewPr>
  <p:slideViewPr>
    <p:cSldViewPr snapToGrid="0">
      <p:cViewPr varScale="1">
        <p:scale>
          <a:sx n="152" d="100"/>
          <a:sy n="152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82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82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82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hoto&#10;&#10;Description automatically generated">
            <a:extLst>
              <a:ext uri="{FF2B5EF4-FFF2-40B4-BE49-F238E27FC236}">
                <a16:creationId xmlns:a16="http://schemas.microsoft.com/office/drawing/2014/main" id="{285ECD37-2E1D-E8B1-A4EA-8A6E657D2E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199361">
            <a:off x="1546554" y="1183650"/>
            <a:ext cx="3966594" cy="39665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0C59BA-B2B8-CB92-6DB9-A4A223EC8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722" y="384013"/>
            <a:ext cx="8272373" cy="23365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0962C5-FE04-5461-B24D-A8E5CF5E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173" y="2720564"/>
            <a:ext cx="8272373" cy="2744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</p:spTree>
    <p:extLst>
      <p:ext uri="{BB962C8B-B14F-4D97-AF65-F5344CB8AC3E}">
        <p14:creationId xmlns:p14="http://schemas.microsoft.com/office/powerpoint/2010/main" val="207232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&#10;&#10;Description automatically generated">
            <a:extLst>
              <a:ext uri="{FF2B5EF4-FFF2-40B4-BE49-F238E27FC236}">
                <a16:creationId xmlns:a16="http://schemas.microsoft.com/office/drawing/2014/main" id="{5F63B361-2161-4B64-28EF-0BCF39BD5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209935">
            <a:off x="1543241" y="1212103"/>
            <a:ext cx="3947067" cy="3947066"/>
          </a:xfrm>
          <a:prstGeom prst="rect">
            <a:avLst/>
          </a:prstGeom>
        </p:spPr>
      </p:pic>
      <p:pic>
        <p:nvPicPr>
          <p:cNvPr id="6" name="Picture 5" descr="Looking out from inside Hague station">
            <a:extLst>
              <a:ext uri="{FF2B5EF4-FFF2-40B4-BE49-F238E27FC236}">
                <a16:creationId xmlns:a16="http://schemas.microsoft.com/office/drawing/2014/main" id="{043060CD-594E-E3BA-50D7-9B70CBC08D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0" r="16880"/>
          <a:stretch/>
        </p:blipFill>
        <p:spPr>
          <a:xfrm rot="156858">
            <a:off x="6302281" y="952791"/>
            <a:ext cx="3501333" cy="35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&#10;&#10;Description automatically generated">
            <a:extLst>
              <a:ext uri="{FF2B5EF4-FFF2-40B4-BE49-F238E27FC236}">
                <a16:creationId xmlns:a16="http://schemas.microsoft.com/office/drawing/2014/main" id="{5F63B361-2161-4B64-28EF-0BCF39BD5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209935">
            <a:off x="1543241" y="1212103"/>
            <a:ext cx="3947067" cy="3947066"/>
          </a:xfrm>
          <a:prstGeom prst="rect">
            <a:avLst/>
          </a:prstGeom>
        </p:spPr>
      </p:pic>
      <p:pic>
        <p:nvPicPr>
          <p:cNvPr id="6" name="Picture 5" descr="Looking out from inside Hague station">
            <a:extLst>
              <a:ext uri="{FF2B5EF4-FFF2-40B4-BE49-F238E27FC236}">
                <a16:creationId xmlns:a16="http://schemas.microsoft.com/office/drawing/2014/main" id="{043060CD-594E-E3BA-50D7-9B70CBC08D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0" r="16880"/>
          <a:stretch/>
        </p:blipFill>
        <p:spPr>
          <a:xfrm rot="156858">
            <a:off x="6302281" y="952791"/>
            <a:ext cx="3501333" cy="3501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504E9-AAF9-70DF-9289-80386C5B7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6571" y="529937"/>
            <a:ext cx="4297643" cy="233655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EAA9F-330D-3CE7-62FD-2FF530D7E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9069" y="2866488"/>
            <a:ext cx="4052646" cy="27446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</p:spTree>
    <p:extLst>
      <p:ext uri="{BB962C8B-B14F-4D97-AF65-F5344CB8AC3E}">
        <p14:creationId xmlns:p14="http://schemas.microsoft.com/office/powerpoint/2010/main" val="262171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7C451-848C-A079-9CF1-89519159C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EB9B873B-3FD4-79B9-061F-44C64BC0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4704" r="1088" b="13263"/>
          <a:stretch/>
        </p:blipFill>
        <p:spPr>
          <a:xfrm>
            <a:off x="1194955" y="1329123"/>
            <a:ext cx="7419109" cy="41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quare photo with a black square on a green background&#10;&#10;Description automatically generated">
            <a:extLst>
              <a:ext uri="{FF2B5EF4-FFF2-40B4-BE49-F238E27FC236}">
                <a16:creationId xmlns:a16="http://schemas.microsoft.com/office/drawing/2014/main" id="{D9875A39-AD37-99C6-7A89-9292014EE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44F783-5FBE-6554-0480-3B39CCAD8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5690" y="529937"/>
            <a:ext cx="5038132" cy="23365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D67BF26-9049-3E5D-B4C5-D70A124C0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141" y="2866488"/>
            <a:ext cx="5038132" cy="2744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DEFF2A0A-34E5-86BE-195F-F79DA962C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4704" r="1088" b="13263"/>
          <a:stretch/>
        </p:blipFill>
        <p:spPr>
          <a:xfrm rot="21406773">
            <a:off x="1531305" y="1199079"/>
            <a:ext cx="6804513" cy="38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wo polaroid frames with text&#10;&#10;Description automatically generated">
            <a:extLst>
              <a:ext uri="{FF2B5EF4-FFF2-40B4-BE49-F238E27FC236}">
                <a16:creationId xmlns:a16="http://schemas.microsoft.com/office/drawing/2014/main" id="{5DAE4E67-EA56-F4AE-3EDF-04B0513730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" y="0"/>
            <a:ext cx="15237691" cy="7974390"/>
          </a:xfrm>
          <a:prstGeom prst="rect">
            <a:avLst/>
          </a:prstGeom>
        </p:spPr>
      </p:pic>
      <p:pic>
        <p:nvPicPr>
          <p:cNvPr id="4" name="Picture 3" descr="Looking out from inside Hague station">
            <a:extLst>
              <a:ext uri="{FF2B5EF4-FFF2-40B4-BE49-F238E27FC236}">
                <a16:creationId xmlns:a16="http://schemas.microsoft.com/office/drawing/2014/main" id="{4E16264B-390B-6553-4484-7C09977F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80" r="16880"/>
          <a:stretch/>
        </p:blipFill>
        <p:spPr>
          <a:xfrm rot="193951">
            <a:off x="9516202" y="949329"/>
            <a:ext cx="3443958" cy="3443957"/>
          </a:xfrm>
          <a:prstGeom prst="rect">
            <a:avLst/>
          </a:prstGeom>
        </p:spPr>
      </p:pic>
      <p:pic>
        <p:nvPicPr>
          <p:cNvPr id="2" name="Picture 1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304C6EB9-BD78-0397-E385-D11F27A82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" t="4704" r="1088" b="13263"/>
          <a:stretch/>
        </p:blipFill>
        <p:spPr>
          <a:xfrm rot="21406773">
            <a:off x="1531305" y="1199079"/>
            <a:ext cx="6804513" cy="38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8" ma:contentTypeDescription="Create a new document." ma:contentTypeScope="" ma:versionID="42a33f046c7cd203ca9f9a33bed1c9d9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1c28290dea7d7106d54069c5d1755f86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BE059C-AEEB-4304-A65C-DEEE3D56DEBD}"/>
</file>

<file path=customXml/itemProps2.xml><?xml version="1.0" encoding="utf-8"?>
<ds:datastoreItem xmlns:ds="http://schemas.openxmlformats.org/officeDocument/2006/customXml" ds:itemID="{5A5D03C7-0DEC-44D4-94B8-FE03DC966EBD}"/>
</file>

<file path=customXml/itemProps3.xml><?xml version="1.0" encoding="utf-8"?>
<ds:datastoreItem xmlns:ds="http://schemas.openxmlformats.org/officeDocument/2006/customXml" ds:itemID="{0617DD2E-ED74-4D84-BAD2-E2D5A5E7F9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45</Words>
  <Application>Microsoft Macintosh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Raleway</vt:lpstr>
      <vt:lpstr>Office Theme</vt:lpstr>
      <vt:lpstr>Title or headline text</vt:lpstr>
      <vt:lpstr>PowerPoint Presentation</vt:lpstr>
      <vt:lpstr>Title or headline text</vt:lpstr>
      <vt:lpstr>PowerPoint Presentation</vt:lpstr>
      <vt:lpstr>Title or headline 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headline text</dc:title>
  <dc:creator>Neil Lay</dc:creator>
  <cp:lastModifiedBy>Neil Lay</cp:lastModifiedBy>
  <cp:revision>11</cp:revision>
  <dcterms:created xsi:type="dcterms:W3CDTF">2024-06-05T08:55:21Z</dcterms:created>
  <dcterms:modified xsi:type="dcterms:W3CDTF">2024-06-10T13:10:49Z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