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0"/>
    <p:restoredTop sz="94689"/>
  </p:normalViewPr>
  <p:slideViewPr>
    <p:cSldViewPr snapToGrid="0">
      <p:cViewPr varScale="1">
        <p:scale>
          <a:sx n="92" d="100"/>
          <a:sy n="92" d="100"/>
        </p:scale>
        <p:origin x="2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0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laroid photo with a tape on it&#10;&#10;Description automatically generated">
            <a:extLst>
              <a:ext uri="{FF2B5EF4-FFF2-40B4-BE49-F238E27FC236}">
                <a16:creationId xmlns:a16="http://schemas.microsoft.com/office/drawing/2014/main" id="{3508B4CD-E4A1-5FEA-441B-3D2CD2E650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716001" cy="13716001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21199361">
            <a:off x="3576550" y="2074894"/>
            <a:ext cx="6400619" cy="64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laroid with a tape on it&#10;&#10;Description automatically generated">
            <a:extLst>
              <a:ext uri="{FF2B5EF4-FFF2-40B4-BE49-F238E27FC236}">
                <a16:creationId xmlns:a16="http://schemas.microsoft.com/office/drawing/2014/main" id="{A75169D3-DC6C-2240-5317-30A7DBB410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DE71F-2D39-B374-0C1C-6128B810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3636" y="1067854"/>
            <a:ext cx="4444411" cy="434440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40E1-92ED-3195-DA6E-6D71EAB6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36" y="5458815"/>
            <a:ext cx="4444411" cy="43444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>
            <a:off x="1882602" y="2237125"/>
            <a:ext cx="5550586" cy="55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olaroid photos with a paper clip&#10;&#10;Description automatically generated">
            <a:extLst>
              <a:ext uri="{FF2B5EF4-FFF2-40B4-BE49-F238E27FC236}">
                <a16:creationId xmlns:a16="http://schemas.microsoft.com/office/drawing/2014/main" id="{C5C751D8-E6E3-9915-ABF2-3A74337A16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60000">
            <a:off x="1112917" y="2304411"/>
            <a:ext cx="5243997" cy="5243996"/>
          </a:xfrm>
          <a:prstGeom prst="rect">
            <a:avLst/>
          </a:prstGeom>
        </p:spPr>
      </p:pic>
      <p:pic>
        <p:nvPicPr>
          <p:cNvPr id="4" name="Picture 3" descr="Looking out from inside Hague station">
            <a:extLst>
              <a:ext uri="{FF2B5EF4-FFF2-40B4-BE49-F238E27FC236}">
                <a16:creationId xmlns:a16="http://schemas.microsoft.com/office/drawing/2014/main" id="{208A9B68-63BC-E33E-FA87-B35720FE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0" r="16880"/>
          <a:stretch/>
        </p:blipFill>
        <p:spPr>
          <a:xfrm rot="21240000">
            <a:off x="7267215" y="2353254"/>
            <a:ext cx="5090038" cy="50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aroid photos with a paper clip&#10;&#10;Description automatically generated">
            <a:extLst>
              <a:ext uri="{FF2B5EF4-FFF2-40B4-BE49-F238E27FC236}">
                <a16:creationId xmlns:a16="http://schemas.microsoft.com/office/drawing/2014/main" id="{49566007-D6F4-1DA1-CCB7-683DFDB184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r="4589"/>
          <a:stretch/>
        </p:blipFill>
        <p:spPr>
          <a:xfrm rot="60000">
            <a:off x="1657601" y="1161681"/>
            <a:ext cx="4820058" cy="4820057"/>
          </a:xfrm>
          <a:prstGeom prst="rect">
            <a:avLst/>
          </a:prstGeom>
        </p:spPr>
      </p:pic>
      <p:pic>
        <p:nvPicPr>
          <p:cNvPr id="4" name="Picture 3" descr="Looking out from inside Hague station">
            <a:extLst>
              <a:ext uri="{FF2B5EF4-FFF2-40B4-BE49-F238E27FC236}">
                <a16:creationId xmlns:a16="http://schemas.microsoft.com/office/drawing/2014/main" id="{208A9B68-63BC-E33E-FA87-B35720FE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0" r="16880"/>
          <a:stretch/>
        </p:blipFill>
        <p:spPr>
          <a:xfrm rot="21240000">
            <a:off x="7318312" y="1226435"/>
            <a:ext cx="4690547" cy="46905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397678-188C-AA09-EF62-1F9C682C2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0" y="7957767"/>
            <a:ext cx="12382308" cy="121312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Title or headline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C43C75-CED5-F312-2956-25277D51E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740" y="9170895"/>
            <a:ext cx="12382308" cy="16493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panose="020B0503030101060003" pitchFamily="34" charset="77"/>
              </a:rPr>
              <a:t>Main body of text to go in this box here.</a:t>
            </a:r>
          </a:p>
        </p:txBody>
      </p:sp>
    </p:spTree>
    <p:extLst>
      <p:ext uri="{BB962C8B-B14F-4D97-AF65-F5344CB8AC3E}">
        <p14:creationId xmlns:p14="http://schemas.microsoft.com/office/powerpoint/2010/main" val="312603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hoto frame with text and logos&#10;&#10;Description automatically generated">
            <a:extLst>
              <a:ext uri="{FF2B5EF4-FFF2-40B4-BE49-F238E27FC236}">
                <a16:creationId xmlns:a16="http://schemas.microsoft.com/office/drawing/2014/main" id="{4CB63C5C-D040-BE67-C95E-16BDE3081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5" name="Picture 14" descr="A person wearing a suit using a tablet standing on the platform of a train station">
            <a:extLst>
              <a:ext uri="{FF2B5EF4-FFF2-40B4-BE49-F238E27FC236}">
                <a16:creationId xmlns:a16="http://schemas.microsoft.com/office/drawing/2014/main" id="{62FADA7C-BF0C-919C-58F7-136B68A7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" t="8404" r="239" b="6902"/>
          <a:stretch/>
        </p:blipFill>
        <p:spPr>
          <a:xfrm rot="21409273">
            <a:off x="1958695" y="2131358"/>
            <a:ext cx="9857603" cy="56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l Forum Made In Britain">
      <a:dk1>
        <a:srgbClr val="50AB99"/>
      </a:dk1>
      <a:lt1>
        <a:sysClr val="window" lastClr="FFFFFF"/>
      </a:lt1>
      <a:dk2>
        <a:srgbClr val="000000"/>
      </a:dk2>
      <a:lt2>
        <a:srgbClr val="E8E8E8"/>
      </a:lt2>
      <a:accent1>
        <a:srgbClr val="50AB99"/>
      </a:accent1>
      <a:accent2>
        <a:srgbClr val="C73145"/>
      </a:accent2>
      <a:accent3>
        <a:srgbClr val="567A90"/>
      </a:accent3>
      <a:accent4>
        <a:srgbClr val="5B5557"/>
      </a:accent4>
      <a:accent5>
        <a:srgbClr val="D8821C"/>
      </a:accent5>
      <a:accent6>
        <a:srgbClr val="402F68"/>
      </a:accent6>
      <a:hlink>
        <a:srgbClr val="50AB99"/>
      </a:hlink>
      <a:folHlink>
        <a:srgbClr val="D8821C"/>
      </a:folHlink>
    </a:clrScheme>
    <a:fontScheme name="Rail Forum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8" ma:contentTypeDescription="Create a new document." ma:contentTypeScope="" ma:versionID="42a33f046c7cd203ca9f9a33bed1c9d9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1c28290dea7d7106d54069c5d1755f86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20249-FBE0-4805-9016-FD033EA9695F}"/>
</file>

<file path=customXml/itemProps2.xml><?xml version="1.0" encoding="utf-8"?>
<ds:datastoreItem xmlns:ds="http://schemas.openxmlformats.org/officeDocument/2006/customXml" ds:itemID="{09487515-983F-469F-8A1B-C9CA4EE02784}"/>
</file>

<file path=customXml/itemProps3.xml><?xml version="1.0" encoding="utf-8"?>
<ds:datastoreItem xmlns:ds="http://schemas.openxmlformats.org/officeDocument/2006/customXml" ds:itemID="{7411D83C-8287-447A-839A-4B54EE18C5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30</Words>
  <Application>Microsoft Macintosh PowerPoint</Application>
  <PresentationFormat>Custom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Raleway</vt:lpstr>
      <vt:lpstr>Office Theme</vt:lpstr>
      <vt:lpstr>PowerPoint Presentation</vt:lpstr>
      <vt:lpstr>Title or headline text</vt:lpstr>
      <vt:lpstr>PowerPoint Presentation</vt:lpstr>
      <vt:lpstr>Title or headline 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or headline text</dc:title>
  <dc:creator>Neil Lay</dc:creator>
  <cp:lastModifiedBy>Neil Lay</cp:lastModifiedBy>
  <cp:revision>8</cp:revision>
  <dcterms:created xsi:type="dcterms:W3CDTF">2024-06-05T08:55:21Z</dcterms:created>
  <dcterms:modified xsi:type="dcterms:W3CDTF">2024-06-10T12:48:17Z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